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4.jpeg" ContentType="image/jpeg"/>
  <Override PartName="/ppt/media/Sector_Leisure_400x300.jpg" ContentType="image/jpeg"/>
  <Override PartName="/ppt/media/slide_7/image4.jpeg" ContentType="image/jpeg"/>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media/slide_20/image5.jpeg" ContentType="image/jpeg"/>
  <Override PartName="/ppt/charts/slide_20/chart12.xml" ContentType="application/vnd.openxmlformats-officedocument.drawingml.chart+xml"/>
  <Override PartName="/ppt/media/slide_21/image6.jpeg" ContentType="image/jpeg"/>
  <Override PartName="/ppt/charts/slide_21/chart13.xml" ContentType="application/vnd.openxmlformats-officedocument.drawingml.chart+xml"/>
  <Override PartName="/ppt/media/slide_22/image7.jpeg" ContentType="image/jpeg"/>
  <Override PartName="/ppt/charts/slide_22/chart14.xml" ContentType="application/vnd.openxmlformats-officedocument.drawingml.chart+xml"/>
  <Override PartName="/ppt/media/slide_23/image8.jpeg" ContentType="image/jpeg"/>
  <Override PartName="/ppt/charts/slide_23/chart15.xml" ContentType="application/vnd.openxmlformats-officedocument.drawingml.chart+xml"/>
  <Override PartName="/ppt/media/slide_24/image9.jpeg" ContentType="image/jpeg"/>
  <Override PartName="/ppt/charts/slide_24/chart16.xml" ContentType="application/vnd.openxmlformats-officedocument.drawingml.chart+xml"/>
  <Override PartName="/ppt/media/slide_25/image10.jpeg" ContentType="image/jpeg"/>
  <Override PartName="/ppt/charts/slide_25/chart17.xml" ContentType="application/vnd.openxmlformats-officedocument.drawingml.chart+xml"/>
  <Override PartName="/ppt/media/slide_26/image11.jpeg" ContentType="image/jpeg"/>
  <Override PartName="/ppt/charts/slide_26/chart18.xml" ContentType="application/vnd.openxmlformats-officedocument.drawingml.chart+xml"/>
  <Override PartName="/ppt/media/slide_27/image12.jpeg" ContentType="image/jpeg"/>
  <Override PartName="/ppt/charts/slide_27/chart19.xml" ContentType="application/vnd.openxmlformats-officedocument.drawingml.chart+xml"/>
  <Override PartName="/ppt/media/slide_28/image13.jpeg" ContentType="image/jpeg"/>
  <Override PartName="/ppt/charts/slide_28/chart20.xml" ContentType="application/vnd.openxmlformats-officedocument.drawingml.chart+xml"/>
  <Override PartName="/ppt/media/slide_29/image14.jpeg" ContentType="image/jpeg"/>
  <Override PartName="/ppt/charts/slide_29/chart21.xml" ContentType="application/vnd.openxmlformats-officedocument.drawingml.chart+xml"/>
  <Override PartName="/ppt/media/slide_30/image15.jpeg" ContentType="image/jpeg"/>
  <Override PartName="/ppt/charts/slide_30/chart22.xml" ContentType="application/vnd.openxmlformats-officedocument.drawingml.chart+xml"/>
  <Override PartName="/ppt/media/slide_31/image16.jpeg" ContentType="image/jpeg"/>
  <Override PartName="/ppt/charts/slide_31/chart23.xml" ContentType="application/vnd.openxmlformats-officedocument.drawingml.chart+xml"/>
  <Override PartName="/ppt/media/slide_32/image17.jpeg" ContentType="image/jpeg"/>
  <Override PartName="/ppt/charts/slide_32/chart24.xml" ContentType="application/vnd.openxmlformats-officedocument.drawingml.chart+xml"/>
  <Override PartName="/ppt/media/slide_33/image18.jpeg" ContentType="image/jpeg"/>
  <Override PartName="/ppt/charts/slide_33/chart25.xml" ContentType="application/vnd.openxmlformats-officedocument.drawingml.chart+xml"/>
  <Override PartName="/ppt/media/slide_34/image19.jpeg" ContentType="image/jpeg"/>
  <Override PartName="/ppt/charts/slide_34/chart26.xml" ContentType="application/vnd.openxmlformats-officedocument.drawingml.chart+xml"/>
  <Override PartName="/ppt/media/slide_36/image4.jpeg" ContentType="image/jpeg"/>
  <Override PartName="/ppt/charts/slide_37/chart1.xml" ContentType="application/vnd.openxmlformats-officedocument.drawingml.chart+xml"/>
  <Override PartName="/ppt/charts/slide_38/chart2.xml" ContentType="application/vnd.openxmlformats-officedocument.drawingml.chart+xml"/>
  <Override PartName="/ppt/charts/slide_39/chart3.xml" ContentType="application/vnd.openxmlformats-officedocument.drawingml.chart+xml"/>
  <Override PartName="/ppt/theme/slide_40/themeOverride1.xml" ContentType="application/vnd.openxmlformats-officedocument.themeOverride+xml"/>
  <Override PartName="/ppt/charts/slide_40/chart4.xml" ContentType="application/vnd.openxmlformats-officedocument.drawingml.chart+xml"/>
  <Override PartName="/ppt/theme/slide_41/themeOverride2.xml" ContentType="application/vnd.openxmlformats-officedocument.themeOverride+xml"/>
  <Override PartName="/ppt/charts/slide_41/chart5.xml" ContentType="application/vnd.openxmlformats-officedocument.drawingml.chart+xml"/>
  <Override PartName="/ppt/theme/slide_42/themeOverride3.xml" ContentType="application/vnd.openxmlformats-officedocument.themeOverride+xml"/>
  <Override PartName="/ppt/charts/slide_42/chart6.xml" ContentType="application/vnd.openxmlformats-officedocument.drawingml.chart+xml"/>
  <Override PartName="/ppt/theme/slide_43/themeOverride4.xml" ContentType="application/vnd.openxmlformats-officedocument.themeOverride+xml"/>
  <Override PartName="/ppt/charts/slide_43/chart7.xml" ContentType="application/vnd.openxmlformats-officedocument.drawingml.chart+xml"/>
  <Override PartName="/ppt/theme/slide_44/themeOverride5.xml" ContentType="application/vnd.openxmlformats-officedocument.themeOverride+xml"/>
  <Override PartName="/ppt/charts/slide_44/chart8.xml" ContentType="application/vnd.openxmlformats-officedocument.drawingml.chart+xml"/>
  <Override PartName="/ppt/theme/slide_45/themeOverride6.xml" ContentType="application/vnd.openxmlformats-officedocument.themeOverride+xml"/>
  <Override PartName="/ppt/charts/slide_45/chart9.xml" ContentType="application/vnd.openxmlformats-officedocument.drawingml.chart+xml"/>
  <Override PartName="/ppt/theme/slide_46/themeOverride7.xml" ContentType="application/vnd.openxmlformats-officedocument.themeOverride+xml"/>
  <Override PartName="/ppt/charts/slide_46/chart10.xml" ContentType="application/vnd.openxmlformats-officedocument.drawingml.chart+xml"/>
  <Override PartName="/ppt/theme/slide_47/themeOverride8.xml" ContentType="application/vnd.openxmlformats-officedocument.themeOverride+xml"/>
  <Override PartName="/ppt/charts/slide_4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Lst>
  <p:notesMasterIdLst>
    <p:notesMasterId r:id="rId2"/>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
<Relationship Id="rId2" Type="http://schemas.openxmlformats.org/officeDocument/2006/relationships/notesMaster" Target="notesMasters/notesMaster1.xml"/>
<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56" Type="http://schemas.openxmlformats.org/officeDocument/2006/relationships/customXml" Target="../customXml/item1.xml"/>
  <Relationship Id="rId57" Type="http://schemas.openxmlformats.org/officeDocument/2006/relationships/customXml" Target="../customXml/item2.xml"/>
  <Relationship Id="rId58"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2" Type="http://schemas.openxmlformats.org/officeDocument/2006/relationships/package" Target="../../embeddings/slide_40/Microsoft_Office_Excel_Worksheet4.xlsx"/><Relationship Id="rId1" Type="http://schemas.openxmlformats.org/officeDocument/2006/relationships/themeOverride" Target="../../theme/slide_40/themeOverride1.xml"/></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1/_rels/chart5.xml.rels><?xml version="1.0" encoding="UTF-8" standalone="yes"?>
<Relationships xmlns="http://schemas.openxmlformats.org/package/2006/relationships"><Relationship Id="rId2" Type="http://schemas.openxmlformats.org/officeDocument/2006/relationships/package" Target="../../embeddings/slide_41/Microsoft_Office_Excel_Worksheet5.xlsx"/><Relationship Id="rId1" Type="http://schemas.openxmlformats.org/officeDocument/2006/relationships/themeOverride" Target="../../theme/slide_41/themeOverride2.xml"/></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2/_rels/chart6.xml.rels><?xml version="1.0" encoding="UTF-8" standalone="yes"?>
<Relationships xmlns="http://schemas.openxmlformats.org/package/2006/relationships"><Relationship Id="rId2" Type="http://schemas.openxmlformats.org/officeDocument/2006/relationships/package" Target="../../embeddings/slide_42/Microsoft_Office_Excel_Worksheet6.xlsx"/><Relationship Id="rId1" Type="http://schemas.openxmlformats.org/officeDocument/2006/relationships/themeOverride" Target="../../theme/slide_42/themeOverride3.xml"/></Relationships>
</file>

<file path=ppt/charts/slide_4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3/_rels/chart7.xml.rels><?xml version="1.0" encoding="UTF-8" standalone="yes"?>
<Relationships xmlns="http://schemas.openxmlformats.org/package/2006/relationships"><Relationship Id="rId2" Type="http://schemas.openxmlformats.org/officeDocument/2006/relationships/package" Target="../../embeddings/slide_43/Microsoft_Office_Excel_Worksheet7.xlsx"/><Relationship Id="rId1" Type="http://schemas.openxmlformats.org/officeDocument/2006/relationships/themeOverride" Target="../../theme/slide_43/themeOverride4.xml"/></Relationships>
</file>

<file path=ppt/charts/slide_4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4/_rels/chart8.xml.rels><?xml version="1.0" encoding="UTF-8" standalone="yes"?>
<Relationships xmlns="http://schemas.openxmlformats.org/package/2006/relationships"><Relationship Id="rId2" Type="http://schemas.openxmlformats.org/officeDocument/2006/relationships/package" Target="../../embeddings/slide_44/Microsoft_Office_Excel_Worksheet8.xlsx"/><Relationship Id="rId1" Type="http://schemas.openxmlformats.org/officeDocument/2006/relationships/themeOverride" Target="../../theme/slide_44/themeOverride5.xml"/></Relationships>
</file>

<file path=ppt/charts/slide_4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5/_rels/chart9.xml.rels><?xml version="1.0" encoding="UTF-8" standalone="yes"?>
<Relationships xmlns="http://schemas.openxmlformats.org/package/2006/relationships"><Relationship Id="rId2" Type="http://schemas.openxmlformats.org/officeDocument/2006/relationships/package" Target="../../embeddings/slide_45/Microsoft_Office_Excel_Worksheet9.xlsx"/><Relationship Id="rId1" Type="http://schemas.openxmlformats.org/officeDocument/2006/relationships/themeOverride" Target="../../theme/slide_45/themeOverride6.xml"/></Relationships>
</file>

<file path=ppt/charts/slide_4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6/_rels/chart10.xml.rels><?xml version="1.0" encoding="UTF-8" standalone="yes"?>
<Relationships xmlns="http://schemas.openxmlformats.org/package/2006/relationships"><Relationship Id="rId2" Type="http://schemas.openxmlformats.org/officeDocument/2006/relationships/package" Target="../../embeddings/slide_46/Microsoft_Office_Excel_Worksheet10.xlsx"/><Relationship Id="rId1" Type="http://schemas.openxmlformats.org/officeDocument/2006/relationships/themeOverride" Target="../../theme/slide_46/themeOverride7.xml"/></Relationships>
</file>

<file path=ppt/charts/slide_4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7/_rels/chart11.xml.rels><?xml version="1.0" encoding="UTF-8" standalone="yes"?>
<Relationships xmlns="http://schemas.openxmlformats.org/package/2006/relationships"><Relationship Id="rId2" Type="http://schemas.openxmlformats.org/officeDocument/2006/relationships/package" Target="../../embeddings/slide_47/Microsoft_Office_Excel_Worksheet11.xlsx"/><Relationship Id="rId1" Type="http://schemas.openxmlformats.org/officeDocument/2006/relationships/themeOverride" Target="../../theme/slide_47/themeOverride8.xml"/></Relationships>
</file>

<file path=ppt/charts/slide_4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
  <Relationship Id="rId2" Type="http://schemas.openxmlformats.org/officeDocument/2006/relationships/image" Target="../media/layout_10/image2.pn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1.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2" Type="http://schemas.openxmlformats.org/officeDocument/2006/relationships/image" Target="../media/layout_14/image1.png"/>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2" Type="http://schemas.openxmlformats.org/officeDocument/2006/relationships/image" Target="../media/layout_30/image3.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1.png"/>
  <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2" Type="http://schemas.openxmlformats.org/officeDocument/2006/relationships/image" Target="../media/layout_54/image2.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2" Type="http://schemas.openxmlformats.org/officeDocument/2006/relationships/image" Target="../media/layout_64/image3.pn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algn="ctr">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rmAutofit/>
          </a:bodyPr>
          <a:lstStyle>
            <a:lvl1pPr marL="0" indent="0" algn="ctr">
              <a:spcAft>
                <a:spcPts val="600"/>
              </a:spcAft>
              <a:buNone/>
              <a:defRPr lang="en-GB" sz="16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Autofit/>
          </a:bodyPr>
          <a:lstStyle>
            <a:lvl1pPr marL="0" indent="0" algn="l">
              <a:buNone/>
              <a:defRPr sz="13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Autofit/>
          </a:bodyPr>
          <a:lstStyle>
            <a:lvl1pPr marL="0" indent="0">
              <a:buNone/>
              <a:defRPr sz="13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3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Autofit/>
          </a:bodyPr>
          <a:lstStyle>
            <a:lvl1pPr marL="0" indent="0">
              <a:buNone/>
              <a:defRPr sz="13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theme" Target="../theme/theme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7"/>
    <p:sldLayoutId r:id="rId38"/>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3.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3.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3.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3.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3.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3.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3.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3.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3.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3.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3.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3.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3.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3.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3.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
  <Relationship Id="rId3" Type="http://schemas.openxmlformats.org/officeDocument/2006/relationships/image" Target="../media/slide_36/image4.jpeg"/>
  <Relationship Id="rId2" Type="http://schemas.openxmlformats.org/officeDocument/2006/relationships/notesSlide" Target="../notesSlides/notesSlide36.xml"/>
  <Relationship Id="rId1" Type="http://schemas.openxmlformats.org/officeDocument/2006/relationships/slideLayout" Target="../slideLayouts/slideLayout45.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6.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4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46.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42.xml"/>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42.xml"/>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6.xml"/>
  <Relationship Id="rId2" Type="http://schemas.openxmlformats.org/officeDocument/2006/relationships/notesSlide" Target="../notesSlides/notesSlide42.xml"/>
  <Relationship Id="rId1" Type="http://schemas.openxmlformats.org/officeDocument/2006/relationships/slideLayout" Target="../slideLayouts/slideLayout42.xml"/>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7.xml"/>
  <Relationship Id="rId2" Type="http://schemas.openxmlformats.org/officeDocument/2006/relationships/notesSlide" Target="../notesSlides/notesSlide43.xml"/>
  <Relationship Id="rId1" Type="http://schemas.openxmlformats.org/officeDocument/2006/relationships/slideLayout" Target="../slideLayouts/slideLayout42.xml"/>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8.xml"/>
  <Relationship Id="rId2" Type="http://schemas.openxmlformats.org/officeDocument/2006/relationships/notesSlide" Target="../notesSlides/notesSlide44.xml"/>
  <Relationship Id="rId1" Type="http://schemas.openxmlformats.org/officeDocument/2006/relationships/slideLayout" Target="../slideLayouts/slideLayout46.xml"/>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9.xml"/>
  <Relationship Id="rId2" Type="http://schemas.openxmlformats.org/officeDocument/2006/relationships/notesSlide" Target="../notesSlides/notesSlide45.xml"/>
  <Relationship Id="rId1" Type="http://schemas.openxmlformats.org/officeDocument/2006/relationships/slideLayout" Target="../slideLayouts/slideLayout42.xml"/>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0.xml"/>
  <Relationship Id="rId2" Type="http://schemas.openxmlformats.org/officeDocument/2006/relationships/notesSlide" Target="../notesSlides/notesSlide46.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1.xml"/>
  <Relationship Id="rId2" Type="http://schemas.openxmlformats.org/officeDocument/2006/relationships/notesSlide" Target="../notesSlides/notesSlide47.xml"/>
  <Relationship Id="rId1" Type="http://schemas.openxmlformats.org/officeDocument/2006/relationships/slideLayout" Target="../slideLayouts/slideLayout42.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_400x300.jp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normAutofit fontScale="92830"/>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a:bodyPr>
          <a:lstStyle/>
          <a:p>
            <a:r>
              <a:rPr lang="en-GB" dirty="0"/>
              <a:t>Lorem Ipsum Dolor Sit Amet</a:t>
            </a:r>
          </a:p>
        </p:txBody>
      </p:sp>
      <p:sp>
        <p:nvSpPr>
          <p:cNvPr id="4" name="Text Placeholder 3"/>
          <p:cNvSpPr>
            <a:spLocks noGrp="1"/>
          </p:cNvSpPr>
          <p:nvPr>
            <p:ph type="body" sz="quarter" idx="11"/>
          </p:nvPr>
        </p:nvSpPr>
        <p:spPr/>
        <p:txBody>
          <a:bodyPr>
            <a:normAutofit/>
          </a:bodyPr>
          <a:lstStyle/>
          <a:p>
            <a:r>
              <a:rPr lang="en-GB" dirty="0"/>
              <a:t>Lorem Ipsum Dolor Consec</a:t>
            </a:r>
          </a:p>
        </p:txBody>
      </p:sp>
      <p:sp>
        <p:nvSpPr>
          <p:cNvPr id="5" name="Text Placeholder 4"/>
          <p:cNvSpPr>
            <a:spLocks noGrp="1"/>
          </p:cNvSpPr>
          <p:nvPr>
            <p:ph type="body" sz="quarter" idx="13"/>
          </p:nvPr>
        </p:nvSpPr>
        <p:spPr/>
        <p:txBody>
          <a:bodyPr>
            <a:normAutofit/>
          </a:bodyPr>
          <a:lstStyle/>
          <a:p>
            <a:r>
              <a:rPr lang="en-GB" dirty="0"/>
              <a:t>Consectetur Adipiscing</a:t>
            </a:r>
          </a:p>
        </p:txBody>
      </p:sp>
      <p:sp>
        <p:nvSpPr>
          <p:cNvPr id="6" name="Text Placeholder 5"/>
          <p:cNvSpPr>
            <a:spLocks noGrp="1"/>
          </p:cNvSpPr>
          <p:nvPr>
            <p:ph type="body" sz="quarter" idx="15"/>
          </p:nvPr>
        </p:nvSpPr>
        <p:spPr/>
        <p:txBody>
          <a:bodyPr>
            <a:normAutofit/>
          </a:bodyPr>
          <a:lstStyle/>
          <a:p>
            <a:r>
              <a:rPr lang="en-GB" dirty="0"/>
              <a:t>Pariatur Consectetur</a:t>
            </a:r>
          </a:p>
        </p:txBody>
      </p:sp>
      <p:sp>
        <p:nvSpPr>
          <p:cNvPr id="7" name="Text Placeholder 6"/>
          <p:cNvSpPr>
            <a:spLocks noGrp="1"/>
          </p:cNvSpPr>
          <p:nvPr>
            <p:ph type="body" sz="quarter" idx="17"/>
          </p:nvPr>
        </p:nvSpPr>
        <p:spPr/>
        <p:txBody>
          <a:bodyPr>
            <a:normAutofit fontScale="95830"/>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normAutofit fontScale="92050"/>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normAutofit fontScale="98980"/>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4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47</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47"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